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8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306" r:id="rId11"/>
    <p:sldId id="263" r:id="rId12"/>
    <p:sldId id="262" r:id="rId13"/>
    <p:sldId id="277" r:id="rId14"/>
    <p:sldId id="294" r:id="rId15"/>
    <p:sldId id="295" r:id="rId16"/>
    <p:sldId id="296" r:id="rId17"/>
    <p:sldId id="297" r:id="rId18"/>
    <p:sldId id="299" r:id="rId19"/>
    <p:sldId id="300" r:id="rId20"/>
    <p:sldId id="266" r:id="rId21"/>
    <p:sldId id="265" r:id="rId22"/>
    <p:sldId id="264" r:id="rId23"/>
    <p:sldId id="290" r:id="rId24"/>
    <p:sldId id="301" r:id="rId25"/>
    <p:sldId id="269" r:id="rId26"/>
    <p:sldId id="272" r:id="rId27"/>
    <p:sldId id="273" r:id="rId28"/>
    <p:sldId id="270" r:id="rId29"/>
    <p:sldId id="271" r:id="rId30"/>
    <p:sldId id="268" r:id="rId31"/>
    <p:sldId id="304" r:id="rId32"/>
    <p:sldId id="291" r:id="rId33"/>
    <p:sldId id="302" r:id="rId34"/>
    <p:sldId id="303" r:id="rId35"/>
    <p:sldId id="275" r:id="rId36"/>
    <p:sldId id="276" r:id="rId37"/>
    <p:sldId id="307" r:id="rId38"/>
    <p:sldId id="308" r:id="rId39"/>
    <p:sldId id="309" r:id="rId40"/>
    <p:sldId id="278" r:id="rId41"/>
    <p:sldId id="285" r:id="rId42"/>
    <p:sldId id="279" r:id="rId43"/>
    <p:sldId id="283" r:id="rId44"/>
    <p:sldId id="305" r:id="rId45"/>
    <p:sldId id="292" r:id="rId46"/>
    <p:sldId id="31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24.11.2019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69326-35B5-4F7A-A9A0-679116ED81DF}" type="datetime1">
              <a:rPr lang="en-US" altLang="ru-RU" smtClean="0"/>
              <a:t>11/24/2019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B631-3624-4264-853C-39A529804CF8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0CE-5915-4D67-92C6-35DCD1A985C3}" type="datetime1">
              <a:rPr lang="en-US" smtClean="0"/>
              <a:t>11/24/2019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63952-92F8-42A8-A6AA-95A7D1D3E47D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46F13-257F-4356-B3C6-BC7C9F8B77C4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6372-0D61-404D-919C-A85F0997F2E9}" type="datetime1">
              <a:rPr lang="en-US" smtClean="0"/>
              <a:t>11/24/2019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2BB6C85-491E-4FD6-93F6-8EBFB65C634E}" type="datetime1">
              <a:rPr lang="en-US" altLang="ru-RU" smtClean="0"/>
              <a:t>11/24/2019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335C9DB3-4A73-473F-A251-472527E020DA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956652"/>
            <a:ext cx="263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Евгений </a:t>
            </a:r>
            <a:r>
              <a:rPr lang="ru-RU" sz="2400" dirty="0" err="1" smtClean="0"/>
              <a:t>Фирстов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(функция)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4566021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</a:t>
            </a:r>
            <a:r>
              <a:rPr lang="ru-RU" sz="2400" dirty="0" smtClean="0"/>
              <a:t>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</a:t>
            </a:r>
            <a:r>
              <a:rPr lang="ru-RU" sz="2400" dirty="0" smtClean="0"/>
              <a:t> </a:t>
            </a:r>
            <a:r>
              <a:rPr lang="ru-RU" sz="2400" dirty="0" err="1" smtClean="0"/>
              <a:t>Конвеерная</a:t>
            </a:r>
            <a:r>
              <a:rPr lang="ru-RU" sz="2400" dirty="0" smtClean="0"/>
              <a:t> 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Нужно </a:t>
            </a:r>
            <a:r>
              <a:rPr lang="ru-RU" sz="2400" dirty="0" smtClean="0"/>
              <a:t>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" y="4134221"/>
            <a:ext cx="8636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7" y="1365161"/>
            <a:ext cx="7286218" cy="49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</a:t>
            </a:r>
            <a:r>
              <a:rPr lang="ru-RU" dirty="0" smtClean="0"/>
              <a:t>минус: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Много, много кода (процедуры на базе,</a:t>
            </a:r>
          </a:p>
          <a:p>
            <a:pPr marL="0" indent="0">
              <a:buNone/>
            </a:pPr>
            <a:r>
              <a:rPr lang="ru-RU" dirty="0"/>
              <a:t>к</a:t>
            </a:r>
            <a:r>
              <a:rPr lang="ru-RU" dirty="0" smtClean="0"/>
              <a:t>омпозитные типы, промежуточные модели и </a:t>
            </a:r>
            <a:r>
              <a:rPr lang="ru-RU" dirty="0" err="1" smtClean="0"/>
              <a:t>т.д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" y="1600202"/>
            <a:ext cx="8668386" cy="26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622957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</a:t>
                      </a:r>
                      <a:r>
                        <a:rPr lang="en-US" sz="2400" dirty="0" smtClean="0"/>
                        <a:t>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</a:t>
                      </a:r>
                      <a:r>
                        <a:rPr lang="en-US" sz="2400" dirty="0" smtClean="0"/>
                        <a:t>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400041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</a:t>
                      </a:r>
                      <a:r>
                        <a:rPr lang="en-US" sz="2400" dirty="0" smtClean="0"/>
                        <a:t>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758982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/>
                        <a:t>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20553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/>
                        <a:t>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pic>
        <p:nvPicPr>
          <p:cNvPr id="1026" name="Picture 2" descr="https://i.pinimg.com/originals/c3/ad/43/c3ad4357118f5affa2ebc9c0f0753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86" y="4842477"/>
            <a:ext cx="1551904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7041"/>
          </a:xfrm>
        </p:spPr>
        <p:txBody>
          <a:bodyPr/>
          <a:lstStyle/>
          <a:p>
            <a:r>
              <a:rPr lang="ru-RU" dirty="0" smtClean="0"/>
              <a:t>Почему вставка в большие таблицы – медленная?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93"/>
            <a:ext cx="8932116" cy="44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72" y="-58023"/>
            <a:ext cx="9237372" cy="6916023"/>
          </a:xfrm>
        </p:spPr>
      </p:pic>
    </p:spTree>
    <p:extLst>
      <p:ext uri="{BB962C8B-B14F-4D97-AF65-F5344CB8AC3E}">
        <p14:creationId xmlns:p14="http://schemas.microsoft.com/office/powerpoint/2010/main" val="2158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799473" cy="44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1604</TotalTime>
  <Words>279</Words>
  <Application>Microsoft Office PowerPoint</Application>
  <PresentationFormat>Экран (4:3)</PresentationFormat>
  <Paragraphs>108</Paragraphs>
  <Slides>45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ＭＳ Ｐゴシック</vt:lpstr>
      <vt:lpstr>ＭＳ Ｐゴシック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(функция)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Сравнение</vt:lpstr>
      <vt:lpstr>Сравнение</vt:lpstr>
      <vt:lpstr>Почему вставка в большие таблицы – медленная?</vt:lpstr>
      <vt:lpstr>B-Tree в PostgreSQL</vt:lpstr>
      <vt:lpstr>SWAP</vt:lpstr>
      <vt:lpstr>Партиционирование</vt:lpstr>
      <vt:lpstr>Postgres 12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75</cp:revision>
  <dcterms:created xsi:type="dcterms:W3CDTF">2019-10-20T03:10:23Z</dcterms:created>
  <dcterms:modified xsi:type="dcterms:W3CDTF">2019-11-24T13:53:38Z</dcterms:modified>
</cp:coreProperties>
</file>